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7B7"/>
    <a:srgbClr val="69B0B8"/>
    <a:srgbClr val="FFFBE3"/>
    <a:srgbClr val="FFF9E3"/>
    <a:srgbClr val="FFFDD0"/>
    <a:srgbClr val="F5E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4707"/>
  </p:normalViewPr>
  <p:slideViewPr>
    <p:cSldViewPr snapToGrid="0" snapToObjects="1">
      <p:cViewPr varScale="1">
        <p:scale>
          <a:sx n="120" d="100"/>
          <a:sy n="120" d="100"/>
        </p:scale>
        <p:origin x="192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F358-27BE-4F4E-B0B2-A7822ABC8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265F6-C5ED-344B-A51C-AC281B810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DAAD9-337F-4F4B-8D36-7F5F5E17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D3D3-69EC-0346-8E34-090D3728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1AF92-4F53-4C4F-969A-FBEBB5BF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E41C-9636-AC4A-80B6-BFA23A4C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8EB6C-1AB7-2B46-8C49-67EBA41C7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5E8EF-A889-3B42-A628-835F79AC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E8D7-84E3-3843-B512-720430B8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CBA3A-0F07-0C42-853E-A3D28847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9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A8E2E8-50B4-D644-95AB-B6DFF1068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1D05A-FDB7-B244-A61B-6935D4286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C48F6-61DB-3840-8106-A365622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359C2-CF2B-324E-8391-493CBA76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9B378-2627-454F-AE35-9D1681D7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51AA-FCF0-7745-A046-1711A9D7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014D6-0286-8E4E-A17C-DAF9EC5D8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DAAB-B476-6F4B-8B2A-45745CB5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8199-156F-A54F-80BF-D41054BD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88712-0EC2-664F-9FE6-E15AB284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F884-7200-4E4E-9B42-3EF1C9A3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F906B-C51B-D54D-96B9-F69A78971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97DC-AB13-BB4F-BFF6-74863683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AF45B-A7DE-4243-81BE-8CDA880F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A82F-6E8E-1F41-A4C5-668F7D68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CE7E-A8A4-B046-BD85-79ADB925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25CB9-0403-BD40-8C16-BA7BEC485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C4881-B1F1-544F-A452-2EF6D35F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C76E3-C553-8742-BBF1-9521E61A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37993-7F4C-D643-AF0C-46B24FFD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4AEC9-C30D-394E-9377-3E408FA8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84C07-2116-2E48-91E1-4C71C869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D8196-0F5E-AE49-A3D9-A7576A524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77F45-196D-8B42-8978-28CBFAF59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625D3-C7C8-0843-8FC3-B9C5CD009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F236B-0395-B548-828B-1C2B96706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5A7CD2-BECE-C147-9E76-5E1A104B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EE944-C185-504A-8D3C-DCCD1139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E1B7D-2156-1843-9519-BE10107F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2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1ABF-6464-DF42-9AF2-502921CF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DD52E-4309-E449-841C-FC711A8D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D24F9-D9BC-2049-9AC6-2A89A864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03D5A-B4AA-6649-BD0A-47C0550F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1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7D574-CDEE-DF4D-997F-5805D526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DFDED-35E5-F54E-877F-BC247644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CEDF3-D360-2B44-93F8-D9AF1FE8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D9E6-7B99-6B4C-A247-FD05790A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99EC-9E62-734C-B610-AE8145BCF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5548-161F-F44E-998B-83EF42CF9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48447-30BC-F64E-9399-955C48BF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C581A-45C8-C44C-8271-6428F17E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1CCFA-1D58-0D4D-91FC-F3A2491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B8CB-F842-584D-A209-CB692EB9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8D616-D91E-E14D-9EC7-6F9BAEE05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B02C8-F096-9748-A37C-5A8B289FA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5F6F1-7724-DB42-B43A-341C7767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DEDB9-0847-3C42-870C-C462D7C8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03152-875D-AD49-AB6B-2460CB46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7CFD85-6E68-EC49-ABFC-65DEF641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4F3FA-FE99-D74F-9CDC-C94244F7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5970D-190B-F84A-9BAF-61A31D063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6081-F9BC-0B4F-9251-DA357810EDC0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8197-40EA-4947-9EA8-5547DD1A9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127DB-A136-4649-99BD-0E57869A5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1605-6CF4-8947-A8C9-8E970EE2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9CD697-10CF-014D-A484-E6ED06FAC43D}"/>
              </a:ext>
            </a:extLst>
          </p:cNvPr>
          <p:cNvSpPr txBox="1"/>
          <p:nvPr/>
        </p:nvSpPr>
        <p:spPr>
          <a:xfrm>
            <a:off x="371475" y="752466"/>
            <a:ext cx="1950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Hex code</a:t>
            </a:r>
            <a:r>
              <a:rPr lang="en-US" dirty="0"/>
              <a:t>: #FFFbe3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D2E71-951D-AC4A-8B3C-7790AB217877}"/>
              </a:ext>
            </a:extLst>
          </p:cNvPr>
          <p:cNvSpPr txBox="1"/>
          <p:nvPr/>
        </p:nvSpPr>
        <p:spPr>
          <a:xfrm>
            <a:off x="371475" y="1525744"/>
            <a:ext cx="190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RGB</a:t>
            </a:r>
            <a:r>
              <a:rPr lang="en-US" dirty="0"/>
              <a:t>: 100, 98.4,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1BB35-4137-9946-95C3-4288F2AE0EA4}"/>
              </a:ext>
            </a:extLst>
          </p:cNvPr>
          <p:cNvSpPr txBox="1"/>
          <p:nvPr/>
        </p:nvSpPr>
        <p:spPr>
          <a:xfrm>
            <a:off x="371475" y="191238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CMYK</a:t>
            </a:r>
            <a:r>
              <a:rPr lang="en-US" dirty="0"/>
              <a:t>: 0, 2, 11,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75E5F-0734-B744-98FA-7BCAA9DCD789}"/>
              </a:ext>
            </a:extLst>
          </p:cNvPr>
          <p:cNvSpPr txBox="1"/>
          <p:nvPr/>
        </p:nvSpPr>
        <p:spPr>
          <a:xfrm>
            <a:off x="371475" y="1139105"/>
            <a:ext cx="277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RGB Decimal</a:t>
            </a:r>
            <a:r>
              <a:rPr lang="en-US" dirty="0"/>
              <a:t>: 255, 251, 227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757F97-25F1-484A-8128-9E71E7E726D8}"/>
              </a:ext>
            </a:extLst>
          </p:cNvPr>
          <p:cNvSpPr txBox="1"/>
          <p:nvPr/>
        </p:nvSpPr>
        <p:spPr>
          <a:xfrm>
            <a:off x="371475" y="365827"/>
            <a:ext cx="27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D632E2-92F6-584D-A9A1-35C84CA78867}"/>
              </a:ext>
            </a:extLst>
          </p:cNvPr>
          <p:cNvSpPr txBox="1"/>
          <p:nvPr/>
        </p:nvSpPr>
        <p:spPr>
          <a:xfrm>
            <a:off x="371475" y="3976120"/>
            <a:ext cx="307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Contrast</a:t>
            </a:r>
            <a:r>
              <a:rPr lang="en-US" dirty="0"/>
              <a:t>: 20.16</a:t>
            </a:r>
          </a:p>
          <a:p>
            <a:r>
              <a:rPr lang="en-US" dirty="0"/>
              <a:t>Great contrast for all text sizes.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660E05-7E7F-344C-8153-BD98ED5EDC6B}"/>
              </a:ext>
            </a:extLst>
          </p:cNvPr>
          <p:cNvSpPr txBox="1"/>
          <p:nvPr/>
        </p:nvSpPr>
        <p:spPr>
          <a:xfrm>
            <a:off x="371475" y="2880778"/>
            <a:ext cx="27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BD8D0-1161-8642-BB2B-8BBFF3D92E24}"/>
              </a:ext>
            </a:extLst>
          </p:cNvPr>
          <p:cNvSpPr txBox="1"/>
          <p:nvPr/>
        </p:nvSpPr>
        <p:spPr>
          <a:xfrm>
            <a:off x="371475" y="3238559"/>
            <a:ext cx="199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Hex code</a:t>
            </a:r>
            <a:r>
              <a:rPr lang="en-US" dirty="0"/>
              <a:t>: #000000</a:t>
            </a:r>
          </a:p>
        </p:txBody>
      </p:sp>
    </p:spTree>
    <p:extLst>
      <p:ext uri="{BB962C8B-B14F-4D97-AF65-F5344CB8AC3E}">
        <p14:creationId xmlns:p14="http://schemas.microsoft.com/office/powerpoint/2010/main" val="402714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CF3B0188-99CE-304D-A1A8-3E57D4CA9F7E}"/>
              </a:ext>
            </a:extLst>
          </p:cNvPr>
          <p:cNvGrpSpPr/>
          <p:nvPr/>
        </p:nvGrpSpPr>
        <p:grpSpPr>
          <a:xfrm>
            <a:off x="4867556" y="1839863"/>
            <a:ext cx="5651813" cy="3154557"/>
            <a:chOff x="4867556" y="1814337"/>
            <a:chExt cx="5651813" cy="31545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3D4DEF-BAC3-F540-925E-2CD61EBBE328}"/>
                </a:ext>
              </a:extLst>
            </p:cNvPr>
            <p:cNvSpPr txBox="1"/>
            <p:nvPr/>
          </p:nvSpPr>
          <p:spPr>
            <a:xfrm>
              <a:off x="4867556" y="1814337"/>
              <a:ext cx="5651813" cy="467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Helvetica" pitchFamily="2" charset="0"/>
                </a:rPr>
                <a:t>The quick brown fox jumped over the lazy dog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D48B8E5-8D37-D848-B9F3-9BA6F1C80B42}"/>
                </a:ext>
              </a:extLst>
            </p:cNvPr>
            <p:cNvSpPr txBox="1"/>
            <p:nvPr/>
          </p:nvSpPr>
          <p:spPr>
            <a:xfrm>
              <a:off x="4867556" y="2361752"/>
              <a:ext cx="5651813" cy="456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The quick brown fox jumped over the lazy dog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BFBF6-8543-2448-ABE7-646222EEFBF6}"/>
                </a:ext>
              </a:extLst>
            </p:cNvPr>
            <p:cNvSpPr txBox="1"/>
            <p:nvPr/>
          </p:nvSpPr>
          <p:spPr>
            <a:xfrm>
              <a:off x="4867556" y="2898010"/>
              <a:ext cx="5651813" cy="46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The quick brown fox jumped over the lazy dog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4A2DC9-8F81-174C-A571-DB40D915BA88}"/>
                </a:ext>
              </a:extLst>
            </p:cNvPr>
            <p:cNvSpPr txBox="1"/>
            <p:nvPr/>
          </p:nvSpPr>
          <p:spPr>
            <a:xfrm>
              <a:off x="4867556" y="3442667"/>
              <a:ext cx="5651813" cy="45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quick brown fox jumped over the lazy dog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009BD7-8CAD-894C-9607-050E16593E62}"/>
                </a:ext>
              </a:extLst>
            </p:cNvPr>
            <p:cNvSpPr txBox="1"/>
            <p:nvPr/>
          </p:nvSpPr>
          <p:spPr>
            <a:xfrm>
              <a:off x="4867556" y="4517104"/>
              <a:ext cx="5651813" cy="451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quick brown fox jumped over the lazy dog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F24083B-9367-3940-B7F6-5BA6035F7735}"/>
                </a:ext>
              </a:extLst>
            </p:cNvPr>
            <p:cNvSpPr txBox="1"/>
            <p:nvPr/>
          </p:nvSpPr>
          <p:spPr>
            <a:xfrm>
              <a:off x="4867556" y="3973795"/>
              <a:ext cx="5651813" cy="46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quick brown fox jumped over the lazy dog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6DCF78E-F94E-EB46-BF1A-4C7A80157650}"/>
              </a:ext>
            </a:extLst>
          </p:cNvPr>
          <p:cNvGrpSpPr/>
          <p:nvPr/>
        </p:nvGrpSpPr>
        <p:grpSpPr>
          <a:xfrm>
            <a:off x="1693929" y="1839863"/>
            <a:ext cx="2778562" cy="3154557"/>
            <a:chOff x="1693929" y="1814337"/>
            <a:chExt cx="2778562" cy="315455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C1C203-CD80-514D-8815-B9DA3C8543F5}"/>
                </a:ext>
              </a:extLst>
            </p:cNvPr>
            <p:cNvSpPr txBox="1"/>
            <p:nvPr/>
          </p:nvSpPr>
          <p:spPr>
            <a:xfrm>
              <a:off x="2024565" y="1814337"/>
              <a:ext cx="2447926" cy="467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Helvetica" pitchFamily="2" charset="0"/>
                </a:rPr>
                <a:t>Helvetica, 18 </a:t>
              </a:r>
              <a:r>
                <a:rPr lang="en-US" b="1" dirty="0" err="1">
                  <a:latin typeface="Helvetica" pitchFamily="2" charset="0"/>
                </a:rPr>
                <a:t>pt</a:t>
              </a:r>
              <a:r>
                <a:rPr lang="en-US" b="1" dirty="0">
                  <a:latin typeface="Helvetica" pitchFamily="2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200D5D-1DDF-3342-84F1-C3E0EC8C91DF}"/>
                </a:ext>
              </a:extLst>
            </p:cNvPr>
            <p:cNvSpPr txBox="1"/>
            <p:nvPr/>
          </p:nvSpPr>
          <p:spPr>
            <a:xfrm>
              <a:off x="2024565" y="2361752"/>
              <a:ext cx="2447926" cy="456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Arial, 18 </a:t>
              </a:r>
              <a:r>
                <a:rPr lang="en-US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2132EE-33D2-3A46-A0CB-B4A2190DDA31}"/>
                </a:ext>
              </a:extLst>
            </p:cNvPr>
            <p:cNvSpPr txBox="1"/>
            <p:nvPr/>
          </p:nvSpPr>
          <p:spPr>
            <a:xfrm>
              <a:off x="2024565" y="2898010"/>
              <a:ext cx="2447926" cy="46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Calibri, 18 </a:t>
              </a:r>
              <a:r>
                <a:rPr lang="en-US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pt</a:t>
              </a:r>
              <a:r>
                <a:rPr 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EDD951-6EE7-DE4D-80CD-A5784EA126C9}"/>
                </a:ext>
              </a:extLst>
            </p:cNvPr>
            <p:cNvSpPr txBox="1"/>
            <p:nvPr/>
          </p:nvSpPr>
          <p:spPr>
            <a:xfrm>
              <a:off x="2024565" y="3442667"/>
              <a:ext cx="2447926" cy="45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Tahoma, 18 </a:t>
              </a:r>
              <a:r>
                <a:rPr lang="en-US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pt</a:t>
              </a:r>
              <a:r>
                <a: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B496CD-8758-624C-B62C-496EC62FC392}"/>
                </a:ext>
              </a:extLst>
            </p:cNvPr>
            <p:cNvSpPr txBox="1"/>
            <p:nvPr/>
          </p:nvSpPr>
          <p:spPr>
            <a:xfrm>
              <a:off x="1693929" y="4517104"/>
              <a:ext cx="2778562" cy="451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Verdana, 18 </a:t>
              </a:r>
              <a:r>
                <a:rPr lang="en-US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pt</a:t>
              </a:r>
              <a:r>
                <a:rPr lang="en-US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0CD265-528C-4343-B68B-E6EED3EAA62A}"/>
                </a:ext>
              </a:extLst>
            </p:cNvPr>
            <p:cNvSpPr txBox="1"/>
            <p:nvPr/>
          </p:nvSpPr>
          <p:spPr>
            <a:xfrm>
              <a:off x="1982978" y="3973795"/>
              <a:ext cx="2489513" cy="46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Open Sans, 18 </a:t>
              </a:r>
              <a:r>
                <a:rPr lang="en-US" b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pt</a:t>
              </a:r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B4154B5-2C9C-F540-AE3A-E4C3F30259B5}"/>
              </a:ext>
            </a:extLst>
          </p:cNvPr>
          <p:cNvSpPr txBox="1"/>
          <p:nvPr/>
        </p:nvSpPr>
        <p:spPr>
          <a:xfrm>
            <a:off x="360791" y="461428"/>
            <a:ext cx="2722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sans serif fonts: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FB0BF6-E261-BF4C-A510-522A240AA8B8}"/>
              </a:ext>
            </a:extLst>
          </p:cNvPr>
          <p:cNvCxnSpPr>
            <a:cxnSpLocks/>
          </p:cNvCxnSpPr>
          <p:nvPr/>
        </p:nvCxnSpPr>
        <p:spPr>
          <a:xfrm>
            <a:off x="4643438" y="1839863"/>
            <a:ext cx="0" cy="3154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69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139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Tahoma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2021-05-05T10:59:48Z</dcterms:created>
  <dcterms:modified xsi:type="dcterms:W3CDTF">2021-05-06T07:58:25Z</dcterms:modified>
</cp:coreProperties>
</file>